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8"/>
  </p:notesMasterIdLst>
  <p:handoutMasterIdLst>
    <p:handoutMasterId r:id="rId9"/>
  </p:handoutMasterIdLst>
  <p:sldIdLst>
    <p:sldId id="325" r:id="rId5"/>
    <p:sldId id="326" r:id="rId6"/>
    <p:sldId id="327" r:id="rId7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88" d="100"/>
          <a:sy n="88" d="100"/>
        </p:scale>
        <p:origin x="1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FCE014E-DB2D-47A6-86F4-700744BA19E2}" type="doc">
      <dgm:prSet loTypeId="urn:microsoft.com/office/officeart/2016/7/layout/HexagonTimeline" loCatId="process" qsTypeId="urn:microsoft.com/office/officeart/2005/8/quickstyle/simple1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D5E789D9-D9A2-45AC-BAF9-1308191BA789}">
      <dgm:prSet/>
      <dgm:spPr/>
      <dgm:t>
        <a:bodyPr rtlCol="0"/>
        <a:lstStyle/>
        <a:p>
          <a:pPr rtl="0"/>
          <a:r>
            <a:rPr lang="hu-HU" noProof="0" dirty="0"/>
            <a:t>Tervezés</a:t>
          </a:r>
        </a:p>
      </dgm:t>
    </dgm:pt>
    <dgm:pt modelId="{6D2538D1-07F6-4AD0-A180-0652C7ED8A0F}" type="parTrans" cxnId="{D2E2B977-38C3-4B6F-ABF6-6DF60DD5A34A}">
      <dgm:prSet/>
      <dgm:spPr/>
      <dgm:t>
        <a:bodyPr rtlCol="0"/>
        <a:lstStyle/>
        <a:p>
          <a:pPr rtl="0"/>
          <a:endParaRPr lang="hu-HU" noProof="0" dirty="0"/>
        </a:p>
      </dgm:t>
    </dgm:pt>
    <dgm:pt modelId="{A9AFE83E-6D8C-4421-B047-95AE8E9BCF60}" type="sibTrans" cxnId="{D2E2B977-38C3-4B6F-ABF6-6DF60DD5A34A}">
      <dgm:prSet/>
      <dgm:spPr/>
      <dgm:t>
        <a:bodyPr rtlCol="0"/>
        <a:lstStyle/>
        <a:p>
          <a:pPr rtl="0"/>
          <a:endParaRPr lang="hu-HU" noProof="0" dirty="0"/>
        </a:p>
      </dgm:t>
    </dgm:pt>
    <dgm:pt modelId="{31ED2C1C-0880-40EC-A423-099FDCE71E06}">
      <dgm:prSet/>
      <dgm:spPr/>
      <dgm:t>
        <a:bodyPr rtlCol="0"/>
        <a:lstStyle/>
        <a:p>
          <a:pPr rtl="0"/>
          <a:r>
            <a:rPr lang="hu-HU" noProof="0" dirty="0"/>
            <a:t>Dizájn</a:t>
          </a:r>
        </a:p>
      </dgm:t>
    </dgm:pt>
    <dgm:pt modelId="{A16039F0-30E5-4560-9474-39EC3D2AABCA}" type="parTrans" cxnId="{F50FA90C-013A-44B7-88F0-85B27A41EB0E}">
      <dgm:prSet/>
      <dgm:spPr/>
      <dgm:t>
        <a:bodyPr rtlCol="0"/>
        <a:lstStyle/>
        <a:p>
          <a:pPr rtl="0"/>
          <a:endParaRPr lang="hu-HU" noProof="0" dirty="0"/>
        </a:p>
      </dgm:t>
    </dgm:pt>
    <dgm:pt modelId="{57544F5F-76F6-4E7F-8253-C3188E34C793}" type="sibTrans" cxnId="{F50FA90C-013A-44B7-88F0-85B27A41EB0E}">
      <dgm:prSet/>
      <dgm:spPr/>
      <dgm:t>
        <a:bodyPr rtlCol="0"/>
        <a:lstStyle/>
        <a:p>
          <a:pPr rtl="0"/>
          <a:endParaRPr lang="hu-HU" noProof="0" dirty="0"/>
        </a:p>
      </dgm:t>
    </dgm:pt>
    <dgm:pt modelId="{A2F32125-C464-489F-89BB-DE0D10D70265}">
      <dgm:prSet/>
      <dgm:spPr/>
      <dgm:t>
        <a:bodyPr rtlCol="0"/>
        <a:lstStyle/>
        <a:p>
          <a:pPr rtl="0"/>
          <a:r>
            <a:rPr lang="hu-HU" noProof="0" dirty="0" err="1"/>
            <a:t>lorem</a:t>
          </a:r>
          <a:r>
            <a:rPr lang="hu-HU" noProof="0" dirty="0"/>
            <a:t> </a:t>
          </a:r>
          <a:r>
            <a:rPr lang="hu-HU" noProof="0" dirty="0" err="1"/>
            <a:t>ipsum</a:t>
          </a:r>
          <a:r>
            <a:rPr lang="hu-HU" noProof="0" dirty="0"/>
            <a:t> </a:t>
          </a:r>
          <a:r>
            <a:rPr lang="hu-HU" noProof="0" dirty="0" err="1"/>
            <a:t>dolor</a:t>
          </a:r>
          <a:r>
            <a:rPr lang="hu-HU" noProof="0" dirty="0"/>
            <a:t> </a:t>
          </a:r>
          <a:r>
            <a:rPr lang="hu-HU" noProof="0" dirty="0" err="1"/>
            <a:t>sit</a:t>
          </a:r>
          <a:r>
            <a:rPr lang="hu-HU" noProof="0" dirty="0"/>
            <a:t> </a:t>
          </a:r>
          <a:r>
            <a:rPr lang="hu-HU" noProof="0" dirty="0" err="1"/>
            <a:t>amet</a:t>
          </a:r>
          <a:endParaRPr lang="hu-HU" noProof="0" dirty="0"/>
        </a:p>
      </dgm:t>
    </dgm:pt>
    <dgm:pt modelId="{A0E5D105-DDF5-410B-8ED4-022D15E38074}" type="parTrans" cxnId="{ED10C428-44B9-4300-83B0-3B1D6121FB5E}">
      <dgm:prSet/>
      <dgm:spPr/>
      <dgm:t>
        <a:bodyPr rtlCol="0"/>
        <a:lstStyle/>
        <a:p>
          <a:pPr rtl="0"/>
          <a:endParaRPr lang="hu-HU" noProof="0" dirty="0"/>
        </a:p>
      </dgm:t>
    </dgm:pt>
    <dgm:pt modelId="{2BDFDA0D-59DC-4E95-92BD-8F5AF89272B5}" type="sibTrans" cxnId="{ED10C428-44B9-4300-83B0-3B1D6121FB5E}">
      <dgm:prSet/>
      <dgm:spPr/>
      <dgm:t>
        <a:bodyPr rtlCol="0"/>
        <a:lstStyle/>
        <a:p>
          <a:pPr rtl="0"/>
          <a:endParaRPr lang="hu-HU" noProof="0" dirty="0"/>
        </a:p>
      </dgm:t>
    </dgm:pt>
    <dgm:pt modelId="{4F2FB9C6-312C-47C7-BB77-7ED6F2F70DCA}">
      <dgm:prSet/>
      <dgm:spPr/>
      <dgm:t>
        <a:bodyPr rtlCol="0"/>
        <a:lstStyle/>
        <a:p>
          <a:pPr rtl="0"/>
          <a:r>
            <a:rPr lang="hu-HU" noProof="0" dirty="0"/>
            <a:t>Megvalósítás</a:t>
          </a:r>
        </a:p>
      </dgm:t>
    </dgm:pt>
    <dgm:pt modelId="{72E6154B-0A6D-417F-A16E-9D7A03410B8E}" type="parTrans" cxnId="{93337F75-7E8E-4352-A330-D38DDBDCE76E}">
      <dgm:prSet/>
      <dgm:spPr/>
      <dgm:t>
        <a:bodyPr rtlCol="0"/>
        <a:lstStyle/>
        <a:p>
          <a:pPr rtl="0"/>
          <a:endParaRPr lang="hu-HU" noProof="0" dirty="0"/>
        </a:p>
      </dgm:t>
    </dgm:pt>
    <dgm:pt modelId="{E764E8C1-D1B5-4274-AC76-1CA42E81A121}" type="sibTrans" cxnId="{93337F75-7E8E-4352-A330-D38DDBDCE76E}">
      <dgm:prSet/>
      <dgm:spPr/>
      <dgm:t>
        <a:bodyPr rtlCol="0"/>
        <a:lstStyle/>
        <a:p>
          <a:pPr rtl="0"/>
          <a:endParaRPr lang="hu-HU" noProof="0" dirty="0"/>
        </a:p>
      </dgm:t>
    </dgm:pt>
    <dgm:pt modelId="{F78B66B4-FD07-4FFD-BFA3-AEA01E4360A3}">
      <dgm:prSet/>
      <dgm:spPr/>
      <dgm:t>
        <a:bodyPr rtlCol="0"/>
        <a:lstStyle/>
        <a:p>
          <a:pPr rtl="0"/>
          <a:r>
            <a:rPr lang="hu-HU" noProof="0" dirty="0" err="1"/>
            <a:t>lorem</a:t>
          </a:r>
          <a:r>
            <a:rPr lang="hu-HU" noProof="0" dirty="0"/>
            <a:t> </a:t>
          </a:r>
          <a:r>
            <a:rPr lang="hu-HU" noProof="0" dirty="0" err="1"/>
            <a:t>ipsum</a:t>
          </a:r>
          <a:r>
            <a:rPr lang="hu-HU" noProof="0" dirty="0"/>
            <a:t> </a:t>
          </a:r>
          <a:r>
            <a:rPr lang="hu-HU" noProof="0" dirty="0" err="1"/>
            <a:t>dolor</a:t>
          </a:r>
          <a:r>
            <a:rPr lang="hu-HU" noProof="0" dirty="0"/>
            <a:t> </a:t>
          </a:r>
          <a:r>
            <a:rPr lang="hu-HU" noProof="0" dirty="0" err="1"/>
            <a:t>sit</a:t>
          </a:r>
          <a:r>
            <a:rPr lang="hu-HU" noProof="0" dirty="0"/>
            <a:t> </a:t>
          </a:r>
          <a:r>
            <a:rPr lang="hu-HU" noProof="0" dirty="0" err="1"/>
            <a:t>amet</a:t>
          </a:r>
          <a:endParaRPr lang="hu-HU" noProof="0" dirty="0"/>
        </a:p>
      </dgm:t>
    </dgm:pt>
    <dgm:pt modelId="{3D558B3E-6322-4417-BE17-0F866D656D03}" type="parTrans" cxnId="{D5B4DC20-62C9-429E-B28E-FC004368277E}">
      <dgm:prSet/>
      <dgm:spPr/>
      <dgm:t>
        <a:bodyPr rtlCol="0"/>
        <a:lstStyle/>
        <a:p>
          <a:pPr rtl="0"/>
          <a:endParaRPr lang="hu-HU" noProof="0" dirty="0"/>
        </a:p>
      </dgm:t>
    </dgm:pt>
    <dgm:pt modelId="{D04DD5D8-ADA5-4239-B08D-0CD13B21311E}" type="sibTrans" cxnId="{D5B4DC20-62C9-429E-B28E-FC004368277E}">
      <dgm:prSet/>
      <dgm:spPr/>
      <dgm:t>
        <a:bodyPr rtlCol="0"/>
        <a:lstStyle/>
        <a:p>
          <a:pPr rtl="0"/>
          <a:endParaRPr lang="hu-HU" noProof="0" dirty="0"/>
        </a:p>
      </dgm:t>
    </dgm:pt>
    <dgm:pt modelId="{87E734D9-3630-490F-AC4A-702EC82DCF82}">
      <dgm:prSet/>
      <dgm:spPr/>
      <dgm:t>
        <a:bodyPr rtlCol="0"/>
        <a:lstStyle/>
        <a:p>
          <a:pPr rtl="0"/>
          <a:r>
            <a:rPr lang="hu-HU" noProof="0" dirty="0"/>
            <a:t>Elképzelés</a:t>
          </a:r>
        </a:p>
      </dgm:t>
    </dgm:pt>
    <dgm:pt modelId="{47F2BEAC-31D9-449B-9758-7B7B8FA9502C}" type="parTrans" cxnId="{71221087-C39C-4C8D-A7CB-E4083C73DD60}">
      <dgm:prSet/>
      <dgm:spPr/>
      <dgm:t>
        <a:bodyPr/>
        <a:lstStyle/>
        <a:p>
          <a:endParaRPr lang="hu-HU"/>
        </a:p>
      </dgm:t>
    </dgm:pt>
    <dgm:pt modelId="{98A40462-1942-4508-8071-D9CA0CD251B3}" type="sibTrans" cxnId="{71221087-C39C-4C8D-A7CB-E4083C73DD60}">
      <dgm:prSet/>
      <dgm:spPr/>
      <dgm:t>
        <a:bodyPr/>
        <a:lstStyle/>
        <a:p>
          <a:endParaRPr lang="hu-HU"/>
        </a:p>
      </dgm:t>
    </dgm:pt>
    <dgm:pt modelId="{78367171-E569-4225-A84E-5E7A9EA902ED}">
      <dgm:prSet/>
      <dgm:spPr/>
      <dgm:t>
        <a:bodyPr rtlCol="0"/>
        <a:lstStyle/>
        <a:p>
          <a:pPr rtl="0"/>
          <a:r>
            <a:rPr lang="hu-HU" noProof="0"/>
            <a:t>lorem ipsum dolor sit amet</a:t>
          </a:r>
          <a:endParaRPr lang="hu-HU" noProof="0" dirty="0"/>
        </a:p>
      </dgm:t>
    </dgm:pt>
    <dgm:pt modelId="{CBED2278-6679-4C7C-9F26-B59E25933B7C}" type="parTrans" cxnId="{1F7CDFAE-43AC-4478-B878-9E57ECE7F269}">
      <dgm:prSet/>
      <dgm:spPr/>
      <dgm:t>
        <a:bodyPr/>
        <a:lstStyle/>
        <a:p>
          <a:endParaRPr lang="hu-HU"/>
        </a:p>
      </dgm:t>
    </dgm:pt>
    <dgm:pt modelId="{019E215B-138B-45EF-BC3F-5A085AF10AF8}" type="sibTrans" cxnId="{1F7CDFAE-43AC-4478-B878-9E57ECE7F269}">
      <dgm:prSet/>
      <dgm:spPr/>
      <dgm:t>
        <a:bodyPr/>
        <a:lstStyle/>
        <a:p>
          <a:endParaRPr lang="hu-HU"/>
        </a:p>
      </dgm:t>
    </dgm:pt>
    <dgm:pt modelId="{E6DFEF4A-ECDB-45AD-9F28-DF9BBBBDF4FB}">
      <dgm:prSet/>
      <dgm:spPr/>
      <dgm:t>
        <a:bodyPr rtlCol="0"/>
        <a:lstStyle/>
        <a:p>
          <a:pPr rtl="0"/>
          <a:r>
            <a:rPr lang="hu-HU" noProof="0"/>
            <a:t>lorem ipsum dolor sit amet</a:t>
          </a:r>
          <a:endParaRPr lang="hu-HU" noProof="0" dirty="0"/>
        </a:p>
      </dgm:t>
    </dgm:pt>
    <dgm:pt modelId="{F05B6841-39F1-421F-80E3-2ACD9CE7C0E0}" type="parTrans" cxnId="{8030B6E1-0DB8-409C-AB69-9B7A81B2FA17}">
      <dgm:prSet/>
      <dgm:spPr/>
      <dgm:t>
        <a:bodyPr/>
        <a:lstStyle/>
        <a:p>
          <a:endParaRPr lang="hu-HU"/>
        </a:p>
      </dgm:t>
    </dgm:pt>
    <dgm:pt modelId="{09D37453-98E4-4071-A10D-4FACA3280DB0}" type="sibTrans" cxnId="{8030B6E1-0DB8-409C-AB69-9B7A81B2FA17}">
      <dgm:prSet/>
      <dgm:spPr/>
      <dgm:t>
        <a:bodyPr/>
        <a:lstStyle/>
        <a:p>
          <a:endParaRPr lang="hu-HU"/>
        </a:p>
      </dgm:t>
    </dgm:pt>
    <dgm:pt modelId="{A0E6F7FD-DD4F-484F-B7DC-2BA5360E1D83}" type="pres">
      <dgm:prSet presAssocID="{9FCE014E-DB2D-47A6-86F4-700744BA19E2}" presName="Name0" presStyleCnt="0">
        <dgm:presLayoutVars>
          <dgm:chMax/>
          <dgm:chPref/>
          <dgm:animLvl val="lvl"/>
        </dgm:presLayoutVars>
      </dgm:prSet>
      <dgm:spPr/>
    </dgm:pt>
    <dgm:pt modelId="{28CE87F3-D035-4F09-BA11-902B22F5AECB}" type="pres">
      <dgm:prSet presAssocID="{D5E789D9-D9A2-45AC-BAF9-1308191BA789}" presName="composite" presStyleCnt="0"/>
      <dgm:spPr/>
    </dgm:pt>
    <dgm:pt modelId="{FE37CCA9-9284-4292-A879-848593CAEC9D}" type="pres">
      <dgm:prSet presAssocID="{D5E789D9-D9A2-45AC-BAF9-1308191BA789}" presName="Parent1" presStyleLbl="alignNode1" presStyleIdx="0" presStyleCnt="4">
        <dgm:presLayoutVars>
          <dgm:chMax val="1"/>
          <dgm:chPref val="1"/>
          <dgm:bulletEnabled val="1"/>
        </dgm:presLayoutVars>
      </dgm:prSet>
      <dgm:spPr/>
    </dgm:pt>
    <dgm:pt modelId="{E2A4ADA9-7498-4652-8D05-C83496543190}" type="pres">
      <dgm:prSet presAssocID="{D5E789D9-D9A2-45AC-BAF9-1308191BA789}" presName="Childtext1" presStyleLbl="revTx" presStyleIdx="0" presStyleCnt="4">
        <dgm:presLayoutVars>
          <dgm:chMax val="0"/>
          <dgm:chPref val="0"/>
          <dgm:bulletEnabled/>
        </dgm:presLayoutVars>
      </dgm:prSet>
      <dgm:spPr/>
    </dgm:pt>
    <dgm:pt modelId="{38F996AC-03C8-4936-B4E9-AAD75BB81A7B}" type="pres">
      <dgm:prSet presAssocID="{D5E789D9-D9A2-45AC-BAF9-1308191BA789}" presName="ConnectLine" presStyleLbl="sibTrans1D1" presStyleIdx="0" presStyleCnt="4"/>
      <dgm:spPr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C4270078-E4AD-452C-9053-56957076CB72}" type="pres">
      <dgm:prSet presAssocID="{D5E789D9-D9A2-45AC-BAF9-1308191BA789}" presName="ConnectLineEnd" presStyleLbl="node1" presStyleIdx="0" presStyleCnt="4"/>
      <dgm:spPr/>
    </dgm:pt>
    <dgm:pt modelId="{1586335D-C468-451D-985C-9F3D8F0984E1}" type="pres">
      <dgm:prSet presAssocID="{D5E789D9-D9A2-45AC-BAF9-1308191BA789}" presName="EmptyPane" presStyleCnt="0"/>
      <dgm:spPr/>
    </dgm:pt>
    <dgm:pt modelId="{37EF2938-C35C-4419-90BD-A75A5B3F9E57}" type="pres">
      <dgm:prSet presAssocID="{A9AFE83E-6D8C-4421-B047-95AE8E9BCF60}" presName="spaceBetweenRectangles" presStyleLbl="fgAcc1" presStyleIdx="0" presStyleCnt="3"/>
      <dgm:spPr/>
    </dgm:pt>
    <dgm:pt modelId="{E88F9B48-81AE-4FB2-AAA1-762C5CC02124}" type="pres">
      <dgm:prSet presAssocID="{31ED2C1C-0880-40EC-A423-099FDCE71E06}" presName="composite" presStyleCnt="0"/>
      <dgm:spPr/>
    </dgm:pt>
    <dgm:pt modelId="{4C98A312-231E-4EE3-A8C4-F7E13524E89E}" type="pres">
      <dgm:prSet presAssocID="{31ED2C1C-0880-40EC-A423-099FDCE71E06}" presName="Parent1" presStyleLbl="alignNode1" presStyleIdx="1" presStyleCnt="4">
        <dgm:presLayoutVars>
          <dgm:chMax val="1"/>
          <dgm:chPref val="1"/>
          <dgm:bulletEnabled val="1"/>
        </dgm:presLayoutVars>
      </dgm:prSet>
      <dgm:spPr/>
    </dgm:pt>
    <dgm:pt modelId="{951D8B04-B000-4931-803C-0068D393471A}" type="pres">
      <dgm:prSet presAssocID="{31ED2C1C-0880-40EC-A423-099FDCE71E06}" presName="Childtext1" presStyleLbl="revTx" presStyleIdx="1" presStyleCnt="4">
        <dgm:presLayoutVars>
          <dgm:chMax val="0"/>
          <dgm:chPref val="0"/>
          <dgm:bulletEnabled/>
        </dgm:presLayoutVars>
      </dgm:prSet>
      <dgm:spPr/>
    </dgm:pt>
    <dgm:pt modelId="{19AF2603-3B47-4AEE-A9F8-E73016B26E20}" type="pres">
      <dgm:prSet presAssocID="{31ED2C1C-0880-40EC-A423-099FDCE71E06}" presName="ConnectLine" presStyleLbl="sibTrans1D1" presStyleIdx="1" presStyleCnt="4"/>
      <dgm:spPr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4B8B24CE-72AB-4EED-898A-0F10FFC56F4F}" type="pres">
      <dgm:prSet presAssocID="{31ED2C1C-0880-40EC-A423-099FDCE71E06}" presName="ConnectLineEnd" presStyleLbl="node1" presStyleIdx="1" presStyleCnt="4"/>
      <dgm:spPr/>
    </dgm:pt>
    <dgm:pt modelId="{BAEF60F4-4F9C-474B-9E53-208E293B8CCD}" type="pres">
      <dgm:prSet presAssocID="{31ED2C1C-0880-40EC-A423-099FDCE71E06}" presName="EmptyPane" presStyleCnt="0"/>
      <dgm:spPr/>
    </dgm:pt>
    <dgm:pt modelId="{82EF3625-93DE-48EB-BEFB-E727E5470AB8}" type="pres">
      <dgm:prSet presAssocID="{57544F5F-76F6-4E7F-8253-C3188E34C793}" presName="spaceBetweenRectangles" presStyleLbl="fgAcc1" presStyleIdx="1" presStyleCnt="3"/>
      <dgm:spPr/>
    </dgm:pt>
    <dgm:pt modelId="{0B2C68E4-127A-4B25-B6FB-EC64C5728D0C}" type="pres">
      <dgm:prSet presAssocID="{4F2FB9C6-312C-47C7-BB77-7ED6F2F70DCA}" presName="composite" presStyleCnt="0"/>
      <dgm:spPr/>
    </dgm:pt>
    <dgm:pt modelId="{1CD23DF8-A88E-4841-97F7-DA1144B3FC9A}" type="pres">
      <dgm:prSet presAssocID="{4F2FB9C6-312C-47C7-BB77-7ED6F2F70DCA}" presName="Parent1" presStyleLbl="alignNode1" presStyleIdx="2" presStyleCnt="4">
        <dgm:presLayoutVars>
          <dgm:chMax val="1"/>
          <dgm:chPref val="1"/>
          <dgm:bulletEnabled val="1"/>
        </dgm:presLayoutVars>
      </dgm:prSet>
      <dgm:spPr/>
    </dgm:pt>
    <dgm:pt modelId="{AD1C2786-94B6-4A29-87D4-8ADB1C16540C}" type="pres">
      <dgm:prSet presAssocID="{4F2FB9C6-312C-47C7-BB77-7ED6F2F70DCA}" presName="Childtext1" presStyleLbl="revTx" presStyleIdx="2" presStyleCnt="4">
        <dgm:presLayoutVars>
          <dgm:chMax val="0"/>
          <dgm:chPref val="0"/>
          <dgm:bulletEnabled/>
        </dgm:presLayoutVars>
      </dgm:prSet>
      <dgm:spPr/>
    </dgm:pt>
    <dgm:pt modelId="{EBC439CA-582A-4A4E-A2B4-9A5C268F7BB7}" type="pres">
      <dgm:prSet presAssocID="{4F2FB9C6-312C-47C7-BB77-7ED6F2F70DCA}" presName="ConnectLine" presStyleLbl="sibTrans1D1" presStyleIdx="2" presStyleCnt="4"/>
      <dgm:spPr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7F321FCA-949E-4FAB-834A-80606656C1A4}" type="pres">
      <dgm:prSet presAssocID="{4F2FB9C6-312C-47C7-BB77-7ED6F2F70DCA}" presName="ConnectLineEnd" presStyleLbl="node1" presStyleIdx="2" presStyleCnt="4"/>
      <dgm:spPr/>
    </dgm:pt>
    <dgm:pt modelId="{DCF2AED8-CE30-4E97-8633-0D942827719E}" type="pres">
      <dgm:prSet presAssocID="{4F2FB9C6-312C-47C7-BB77-7ED6F2F70DCA}" presName="EmptyPane" presStyleCnt="0"/>
      <dgm:spPr/>
    </dgm:pt>
    <dgm:pt modelId="{2DA75986-5438-4065-A61F-AAC2A8182727}" type="pres">
      <dgm:prSet presAssocID="{E764E8C1-D1B5-4274-AC76-1CA42E81A121}" presName="spaceBetweenRectangles" presStyleLbl="fgAcc1" presStyleIdx="2" presStyleCnt="3"/>
      <dgm:spPr/>
    </dgm:pt>
    <dgm:pt modelId="{8059FE6E-65C9-4CA7-A9AC-BFBD1651BE5F}" type="pres">
      <dgm:prSet presAssocID="{87E734D9-3630-490F-AC4A-702EC82DCF82}" presName="composite" presStyleCnt="0"/>
      <dgm:spPr/>
    </dgm:pt>
    <dgm:pt modelId="{9FC4C55C-205D-4AC5-8928-D46D5D67527A}" type="pres">
      <dgm:prSet presAssocID="{87E734D9-3630-490F-AC4A-702EC82DCF82}" presName="Parent1" presStyleLbl="alignNode1" presStyleIdx="3" presStyleCnt="4">
        <dgm:presLayoutVars>
          <dgm:chMax val="1"/>
          <dgm:chPref val="1"/>
          <dgm:bulletEnabled val="1"/>
        </dgm:presLayoutVars>
      </dgm:prSet>
      <dgm:spPr/>
    </dgm:pt>
    <dgm:pt modelId="{8222734E-D30E-4433-8E6E-2D638161EE16}" type="pres">
      <dgm:prSet presAssocID="{87E734D9-3630-490F-AC4A-702EC82DCF82}" presName="Childtext1" presStyleLbl="revTx" presStyleIdx="3" presStyleCnt="4">
        <dgm:presLayoutVars>
          <dgm:chMax val="0"/>
          <dgm:chPref val="0"/>
          <dgm:bulletEnabled/>
        </dgm:presLayoutVars>
      </dgm:prSet>
      <dgm:spPr/>
    </dgm:pt>
    <dgm:pt modelId="{3F0D7279-16AD-4948-9B64-426FEB0CBE28}" type="pres">
      <dgm:prSet presAssocID="{87E734D9-3630-490F-AC4A-702EC82DCF82}" presName="ConnectLine" presStyleLbl="sibTrans1D1" presStyleIdx="3" presStyleCnt="4"/>
      <dgm:spPr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7E9D6898-F721-4D98-A8F4-115745191A16}" type="pres">
      <dgm:prSet presAssocID="{87E734D9-3630-490F-AC4A-702EC82DCF82}" presName="ConnectLineEnd" presStyleLbl="node1" presStyleIdx="3" presStyleCnt="4"/>
      <dgm:spPr/>
    </dgm:pt>
    <dgm:pt modelId="{CA5A3911-67A8-4FBE-85A7-94396FDCFC80}" type="pres">
      <dgm:prSet presAssocID="{87E734D9-3630-490F-AC4A-702EC82DCF82}" presName="EmptyPane" presStyleCnt="0"/>
      <dgm:spPr/>
    </dgm:pt>
  </dgm:ptLst>
  <dgm:cxnLst>
    <dgm:cxn modelId="{F50FA90C-013A-44B7-88F0-85B27A41EB0E}" srcId="{9FCE014E-DB2D-47A6-86F4-700744BA19E2}" destId="{31ED2C1C-0880-40EC-A423-099FDCE71E06}" srcOrd="1" destOrd="0" parTransId="{A16039F0-30E5-4560-9474-39EC3D2AABCA}" sibTransId="{57544F5F-76F6-4E7F-8253-C3188E34C793}"/>
    <dgm:cxn modelId="{30728215-1B81-40A3-A340-8755CC86E48E}" type="presOf" srcId="{78367171-E569-4225-A84E-5E7A9EA902ED}" destId="{8222734E-D30E-4433-8E6E-2D638161EE16}" srcOrd="0" destOrd="0" presId="urn:microsoft.com/office/officeart/2016/7/layout/HexagonTimeline"/>
    <dgm:cxn modelId="{D5B4DC20-62C9-429E-B28E-FC004368277E}" srcId="{4F2FB9C6-312C-47C7-BB77-7ED6F2F70DCA}" destId="{F78B66B4-FD07-4FFD-BFA3-AEA01E4360A3}" srcOrd="0" destOrd="0" parTransId="{3D558B3E-6322-4417-BE17-0F866D656D03}" sibTransId="{D04DD5D8-ADA5-4239-B08D-0CD13B21311E}"/>
    <dgm:cxn modelId="{34AC1323-4A4D-4B9B-BA4F-23AC1A0FDE70}" type="presOf" srcId="{87E734D9-3630-490F-AC4A-702EC82DCF82}" destId="{9FC4C55C-205D-4AC5-8928-D46D5D67527A}" srcOrd="0" destOrd="0" presId="urn:microsoft.com/office/officeart/2016/7/layout/HexagonTimeline"/>
    <dgm:cxn modelId="{ED10C428-44B9-4300-83B0-3B1D6121FB5E}" srcId="{31ED2C1C-0880-40EC-A423-099FDCE71E06}" destId="{A2F32125-C464-489F-89BB-DE0D10D70265}" srcOrd="0" destOrd="0" parTransId="{A0E5D105-DDF5-410B-8ED4-022D15E38074}" sibTransId="{2BDFDA0D-59DC-4E95-92BD-8F5AF89272B5}"/>
    <dgm:cxn modelId="{C00D1360-A389-49DF-97AB-AAAA4B2BF469}" type="presOf" srcId="{D5E789D9-D9A2-45AC-BAF9-1308191BA789}" destId="{FE37CCA9-9284-4292-A879-848593CAEC9D}" srcOrd="0" destOrd="0" presId="urn:microsoft.com/office/officeart/2016/7/layout/HexagonTimeline"/>
    <dgm:cxn modelId="{93337F75-7E8E-4352-A330-D38DDBDCE76E}" srcId="{9FCE014E-DB2D-47A6-86F4-700744BA19E2}" destId="{4F2FB9C6-312C-47C7-BB77-7ED6F2F70DCA}" srcOrd="2" destOrd="0" parTransId="{72E6154B-0A6D-417F-A16E-9D7A03410B8E}" sibTransId="{E764E8C1-D1B5-4274-AC76-1CA42E81A121}"/>
    <dgm:cxn modelId="{D2E2B977-38C3-4B6F-ABF6-6DF60DD5A34A}" srcId="{9FCE014E-DB2D-47A6-86F4-700744BA19E2}" destId="{D5E789D9-D9A2-45AC-BAF9-1308191BA789}" srcOrd="0" destOrd="0" parTransId="{6D2538D1-07F6-4AD0-A180-0652C7ED8A0F}" sibTransId="{A9AFE83E-6D8C-4421-B047-95AE8E9BCF60}"/>
    <dgm:cxn modelId="{71221087-C39C-4C8D-A7CB-E4083C73DD60}" srcId="{9FCE014E-DB2D-47A6-86F4-700744BA19E2}" destId="{87E734D9-3630-490F-AC4A-702EC82DCF82}" srcOrd="3" destOrd="0" parTransId="{47F2BEAC-31D9-449B-9758-7B7B8FA9502C}" sibTransId="{98A40462-1942-4508-8071-D9CA0CD251B3}"/>
    <dgm:cxn modelId="{9548148B-DDA7-4123-A988-06A7D8BFA2A1}" type="presOf" srcId="{F78B66B4-FD07-4FFD-BFA3-AEA01E4360A3}" destId="{AD1C2786-94B6-4A29-87D4-8ADB1C16540C}" srcOrd="0" destOrd="0" presId="urn:microsoft.com/office/officeart/2016/7/layout/HexagonTimeline"/>
    <dgm:cxn modelId="{2F274697-24AA-4F5E-B84D-212B10FDC28A}" type="presOf" srcId="{4F2FB9C6-312C-47C7-BB77-7ED6F2F70DCA}" destId="{1CD23DF8-A88E-4841-97F7-DA1144B3FC9A}" srcOrd="0" destOrd="0" presId="urn:microsoft.com/office/officeart/2016/7/layout/HexagonTimeline"/>
    <dgm:cxn modelId="{3A56BF97-DBD4-4812-BBA1-9A5F519EE31E}" type="presOf" srcId="{31ED2C1C-0880-40EC-A423-099FDCE71E06}" destId="{4C98A312-231E-4EE3-A8C4-F7E13524E89E}" srcOrd="0" destOrd="0" presId="urn:microsoft.com/office/officeart/2016/7/layout/HexagonTimeline"/>
    <dgm:cxn modelId="{1F7CDFAE-43AC-4478-B878-9E57ECE7F269}" srcId="{87E734D9-3630-490F-AC4A-702EC82DCF82}" destId="{78367171-E569-4225-A84E-5E7A9EA902ED}" srcOrd="0" destOrd="0" parTransId="{CBED2278-6679-4C7C-9F26-B59E25933B7C}" sibTransId="{019E215B-138B-45EF-BC3F-5A085AF10AF8}"/>
    <dgm:cxn modelId="{335D45B0-0A85-4E29-A47B-55EF4D970274}" type="presOf" srcId="{E6DFEF4A-ECDB-45AD-9F28-DF9BBBBDF4FB}" destId="{E2A4ADA9-7498-4652-8D05-C83496543190}" srcOrd="0" destOrd="0" presId="urn:microsoft.com/office/officeart/2016/7/layout/HexagonTimeline"/>
    <dgm:cxn modelId="{D29355B4-EAFC-490E-895A-AA500488AA4F}" type="presOf" srcId="{9FCE014E-DB2D-47A6-86F4-700744BA19E2}" destId="{A0E6F7FD-DD4F-484F-B7DC-2BA5360E1D83}" srcOrd="0" destOrd="0" presId="urn:microsoft.com/office/officeart/2016/7/layout/HexagonTimeline"/>
    <dgm:cxn modelId="{8030B6E1-0DB8-409C-AB69-9B7A81B2FA17}" srcId="{D5E789D9-D9A2-45AC-BAF9-1308191BA789}" destId="{E6DFEF4A-ECDB-45AD-9F28-DF9BBBBDF4FB}" srcOrd="0" destOrd="0" parTransId="{F05B6841-39F1-421F-80E3-2ACD9CE7C0E0}" sibTransId="{09D37453-98E4-4071-A10D-4FACA3280DB0}"/>
    <dgm:cxn modelId="{F37AA0FF-5F3D-4A66-9748-9DFA8A795578}" type="presOf" srcId="{A2F32125-C464-489F-89BB-DE0D10D70265}" destId="{951D8B04-B000-4931-803C-0068D393471A}" srcOrd="0" destOrd="0" presId="urn:microsoft.com/office/officeart/2016/7/layout/HexagonTimeline"/>
    <dgm:cxn modelId="{5361BFA9-28A6-47C0-9C76-817FA6F28AAB}" type="presParOf" srcId="{A0E6F7FD-DD4F-484F-B7DC-2BA5360E1D83}" destId="{28CE87F3-D035-4F09-BA11-902B22F5AECB}" srcOrd="0" destOrd="0" presId="urn:microsoft.com/office/officeart/2016/7/layout/HexagonTimeline"/>
    <dgm:cxn modelId="{0A32E9AE-9FC8-431A-A750-368E91D20EF2}" type="presParOf" srcId="{28CE87F3-D035-4F09-BA11-902B22F5AECB}" destId="{FE37CCA9-9284-4292-A879-848593CAEC9D}" srcOrd="0" destOrd="0" presId="urn:microsoft.com/office/officeart/2016/7/layout/HexagonTimeline"/>
    <dgm:cxn modelId="{8D8355DF-C778-468A-A9C8-B73AD2584BF9}" type="presParOf" srcId="{28CE87F3-D035-4F09-BA11-902B22F5AECB}" destId="{E2A4ADA9-7498-4652-8D05-C83496543190}" srcOrd="1" destOrd="0" presId="urn:microsoft.com/office/officeart/2016/7/layout/HexagonTimeline"/>
    <dgm:cxn modelId="{4FB69E6D-0C27-4441-AE7F-6EAABF9B3CF3}" type="presParOf" srcId="{28CE87F3-D035-4F09-BA11-902B22F5AECB}" destId="{38F996AC-03C8-4936-B4E9-AAD75BB81A7B}" srcOrd="2" destOrd="0" presId="urn:microsoft.com/office/officeart/2016/7/layout/HexagonTimeline"/>
    <dgm:cxn modelId="{54079AA7-E168-490F-8E93-D42B750ECADE}" type="presParOf" srcId="{28CE87F3-D035-4F09-BA11-902B22F5AECB}" destId="{C4270078-E4AD-452C-9053-56957076CB72}" srcOrd="3" destOrd="0" presId="urn:microsoft.com/office/officeart/2016/7/layout/HexagonTimeline"/>
    <dgm:cxn modelId="{DA79AD9B-7D7B-4143-9058-9D83CC309216}" type="presParOf" srcId="{28CE87F3-D035-4F09-BA11-902B22F5AECB}" destId="{1586335D-C468-451D-985C-9F3D8F0984E1}" srcOrd="4" destOrd="0" presId="urn:microsoft.com/office/officeart/2016/7/layout/HexagonTimeline"/>
    <dgm:cxn modelId="{976A2A53-3E48-4B95-8002-947F4DBFC425}" type="presParOf" srcId="{A0E6F7FD-DD4F-484F-B7DC-2BA5360E1D83}" destId="{37EF2938-C35C-4419-90BD-A75A5B3F9E57}" srcOrd="1" destOrd="0" presId="urn:microsoft.com/office/officeart/2016/7/layout/HexagonTimeline"/>
    <dgm:cxn modelId="{5FBA88C0-7CCF-4709-8DD5-737D3B2824BC}" type="presParOf" srcId="{A0E6F7FD-DD4F-484F-B7DC-2BA5360E1D83}" destId="{E88F9B48-81AE-4FB2-AAA1-762C5CC02124}" srcOrd="2" destOrd="0" presId="urn:microsoft.com/office/officeart/2016/7/layout/HexagonTimeline"/>
    <dgm:cxn modelId="{C3950BF1-53F9-426E-9649-8E057D178F32}" type="presParOf" srcId="{E88F9B48-81AE-4FB2-AAA1-762C5CC02124}" destId="{4C98A312-231E-4EE3-A8C4-F7E13524E89E}" srcOrd="0" destOrd="0" presId="urn:microsoft.com/office/officeart/2016/7/layout/HexagonTimeline"/>
    <dgm:cxn modelId="{B7B57B9F-5F8B-4748-A7D8-A8562DAD0DD0}" type="presParOf" srcId="{E88F9B48-81AE-4FB2-AAA1-762C5CC02124}" destId="{951D8B04-B000-4931-803C-0068D393471A}" srcOrd="1" destOrd="0" presId="urn:microsoft.com/office/officeart/2016/7/layout/HexagonTimeline"/>
    <dgm:cxn modelId="{39506362-9AB2-470B-BF76-13A0677D5D78}" type="presParOf" srcId="{E88F9B48-81AE-4FB2-AAA1-762C5CC02124}" destId="{19AF2603-3B47-4AEE-A9F8-E73016B26E20}" srcOrd="2" destOrd="0" presId="urn:microsoft.com/office/officeart/2016/7/layout/HexagonTimeline"/>
    <dgm:cxn modelId="{C383999E-1BA7-41E4-BFD5-745B6208860B}" type="presParOf" srcId="{E88F9B48-81AE-4FB2-AAA1-762C5CC02124}" destId="{4B8B24CE-72AB-4EED-898A-0F10FFC56F4F}" srcOrd="3" destOrd="0" presId="urn:microsoft.com/office/officeart/2016/7/layout/HexagonTimeline"/>
    <dgm:cxn modelId="{514A1FE0-EC0C-44FC-95D3-A2C53238A4AC}" type="presParOf" srcId="{E88F9B48-81AE-4FB2-AAA1-762C5CC02124}" destId="{BAEF60F4-4F9C-474B-9E53-208E293B8CCD}" srcOrd="4" destOrd="0" presId="urn:microsoft.com/office/officeart/2016/7/layout/HexagonTimeline"/>
    <dgm:cxn modelId="{A6FFDCAC-5144-4EA2-B441-11F6A23C4A3E}" type="presParOf" srcId="{A0E6F7FD-DD4F-484F-B7DC-2BA5360E1D83}" destId="{82EF3625-93DE-48EB-BEFB-E727E5470AB8}" srcOrd="3" destOrd="0" presId="urn:microsoft.com/office/officeart/2016/7/layout/HexagonTimeline"/>
    <dgm:cxn modelId="{BCE0BD06-F100-4C91-B9B3-5B62D30E6902}" type="presParOf" srcId="{A0E6F7FD-DD4F-484F-B7DC-2BA5360E1D83}" destId="{0B2C68E4-127A-4B25-B6FB-EC64C5728D0C}" srcOrd="4" destOrd="0" presId="urn:microsoft.com/office/officeart/2016/7/layout/HexagonTimeline"/>
    <dgm:cxn modelId="{193C2E2B-7D84-4BFA-B72E-15B4F2253A96}" type="presParOf" srcId="{0B2C68E4-127A-4B25-B6FB-EC64C5728D0C}" destId="{1CD23DF8-A88E-4841-97F7-DA1144B3FC9A}" srcOrd="0" destOrd="0" presId="urn:microsoft.com/office/officeart/2016/7/layout/HexagonTimeline"/>
    <dgm:cxn modelId="{E10C072B-76C7-4105-9A43-DD0B2F7B3B07}" type="presParOf" srcId="{0B2C68E4-127A-4B25-B6FB-EC64C5728D0C}" destId="{AD1C2786-94B6-4A29-87D4-8ADB1C16540C}" srcOrd="1" destOrd="0" presId="urn:microsoft.com/office/officeart/2016/7/layout/HexagonTimeline"/>
    <dgm:cxn modelId="{D3D20C06-1290-4DAA-8640-BC28BBEBD880}" type="presParOf" srcId="{0B2C68E4-127A-4B25-B6FB-EC64C5728D0C}" destId="{EBC439CA-582A-4A4E-A2B4-9A5C268F7BB7}" srcOrd="2" destOrd="0" presId="urn:microsoft.com/office/officeart/2016/7/layout/HexagonTimeline"/>
    <dgm:cxn modelId="{94C89349-EDB5-4BB2-B4F6-BA894AA778AC}" type="presParOf" srcId="{0B2C68E4-127A-4B25-B6FB-EC64C5728D0C}" destId="{7F321FCA-949E-4FAB-834A-80606656C1A4}" srcOrd="3" destOrd="0" presId="urn:microsoft.com/office/officeart/2016/7/layout/HexagonTimeline"/>
    <dgm:cxn modelId="{969D5FCD-A339-4242-B8FD-FC369ED3EA42}" type="presParOf" srcId="{0B2C68E4-127A-4B25-B6FB-EC64C5728D0C}" destId="{DCF2AED8-CE30-4E97-8633-0D942827719E}" srcOrd="4" destOrd="0" presId="urn:microsoft.com/office/officeart/2016/7/layout/HexagonTimeline"/>
    <dgm:cxn modelId="{BBBFD922-7FA0-4FD8-AFB2-E160A4477C12}" type="presParOf" srcId="{A0E6F7FD-DD4F-484F-B7DC-2BA5360E1D83}" destId="{2DA75986-5438-4065-A61F-AAC2A8182727}" srcOrd="5" destOrd="0" presId="urn:microsoft.com/office/officeart/2016/7/layout/HexagonTimeline"/>
    <dgm:cxn modelId="{E44A86B5-5755-4FFF-84E7-F7CD64189F43}" type="presParOf" srcId="{A0E6F7FD-DD4F-484F-B7DC-2BA5360E1D83}" destId="{8059FE6E-65C9-4CA7-A9AC-BFBD1651BE5F}" srcOrd="6" destOrd="0" presId="urn:microsoft.com/office/officeart/2016/7/layout/HexagonTimeline"/>
    <dgm:cxn modelId="{2ED37542-9AA0-4DE2-BADD-A3CE4DEBDD8F}" type="presParOf" srcId="{8059FE6E-65C9-4CA7-A9AC-BFBD1651BE5F}" destId="{9FC4C55C-205D-4AC5-8928-D46D5D67527A}" srcOrd="0" destOrd="0" presId="urn:microsoft.com/office/officeart/2016/7/layout/HexagonTimeline"/>
    <dgm:cxn modelId="{74E65BD9-4CE7-4942-8B1F-1142F202DC56}" type="presParOf" srcId="{8059FE6E-65C9-4CA7-A9AC-BFBD1651BE5F}" destId="{8222734E-D30E-4433-8E6E-2D638161EE16}" srcOrd="1" destOrd="0" presId="urn:microsoft.com/office/officeart/2016/7/layout/HexagonTimeline"/>
    <dgm:cxn modelId="{33C57FBD-6E56-4A10-B4CC-086DC286DB20}" type="presParOf" srcId="{8059FE6E-65C9-4CA7-A9AC-BFBD1651BE5F}" destId="{3F0D7279-16AD-4948-9B64-426FEB0CBE28}" srcOrd="2" destOrd="0" presId="urn:microsoft.com/office/officeart/2016/7/layout/HexagonTimeline"/>
    <dgm:cxn modelId="{6F68F5F6-1D3B-4258-8B6B-4AA8EDCDA182}" type="presParOf" srcId="{8059FE6E-65C9-4CA7-A9AC-BFBD1651BE5F}" destId="{7E9D6898-F721-4D98-A8F4-115745191A16}" srcOrd="3" destOrd="0" presId="urn:microsoft.com/office/officeart/2016/7/layout/HexagonTimeline"/>
    <dgm:cxn modelId="{40987437-1A60-446D-8992-DA4E93039DE3}" type="presParOf" srcId="{8059FE6E-65C9-4CA7-A9AC-BFBD1651BE5F}" destId="{CA5A3911-67A8-4FBE-85A7-94396FDCFC80}" srcOrd="4" destOrd="0" presId="urn:microsoft.com/office/officeart/2016/7/layout/HexagonTimelin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37CCA9-9284-4292-A879-848593CAEC9D}">
      <dsp:nvSpPr>
        <dsp:cNvPr id="0" name=""/>
        <dsp:cNvSpPr/>
      </dsp:nvSpPr>
      <dsp:spPr>
        <a:xfrm>
          <a:off x="314559" y="1607734"/>
          <a:ext cx="1617732" cy="438472"/>
        </a:xfrm>
        <a:prstGeom prst="homePlate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100" kern="1200" noProof="0" dirty="0"/>
            <a:t>Tervezés</a:t>
          </a:r>
        </a:p>
      </dsp:txBody>
      <dsp:txXfrm>
        <a:off x="314559" y="1607734"/>
        <a:ext cx="1530038" cy="438472"/>
      </dsp:txXfrm>
    </dsp:sp>
    <dsp:sp modelId="{E2A4ADA9-7498-4652-8D05-C83496543190}">
      <dsp:nvSpPr>
        <dsp:cNvPr id="0" name=""/>
        <dsp:cNvSpPr/>
      </dsp:nvSpPr>
      <dsp:spPr>
        <a:xfrm>
          <a:off x="0" y="0"/>
          <a:ext cx="2246851" cy="11692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7790" rIns="0" bIns="97790" numCol="1" spcCol="1270" rtlCol="0" anchor="b" anchorCtr="1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100" kern="1200" noProof="0"/>
            <a:t>lorem ipsum dolor sit amet</a:t>
          </a:r>
          <a:endParaRPr lang="hu-HU" sz="1100" kern="1200" noProof="0" dirty="0"/>
        </a:p>
      </dsp:txBody>
      <dsp:txXfrm>
        <a:off x="0" y="0"/>
        <a:ext cx="2246851" cy="1169261"/>
      </dsp:txXfrm>
    </dsp:sp>
    <dsp:sp modelId="{37EF2938-C35C-4419-90BD-A75A5B3F9E57}">
      <dsp:nvSpPr>
        <dsp:cNvPr id="0" name=""/>
        <dsp:cNvSpPr/>
      </dsp:nvSpPr>
      <dsp:spPr>
        <a:xfrm>
          <a:off x="1932291" y="1826970"/>
          <a:ext cx="62911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29118" y="0"/>
              </a:lnTo>
            </a:path>
          </a:pathLst>
        </a:custGeom>
        <a:noFill/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F996AC-03C8-4936-B4E9-AAD75BB81A7B}">
      <dsp:nvSpPr>
        <dsp:cNvPr id="0" name=""/>
        <dsp:cNvSpPr/>
      </dsp:nvSpPr>
      <dsp:spPr>
        <a:xfrm>
          <a:off x="1123425" y="1242339"/>
          <a:ext cx="0" cy="365394"/>
        </a:xfrm>
        <a:prstGeom prst="line">
          <a:avLst/>
        </a:pr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270078-E4AD-452C-9053-56957076CB72}">
      <dsp:nvSpPr>
        <dsp:cNvPr id="0" name=""/>
        <dsp:cNvSpPr/>
      </dsp:nvSpPr>
      <dsp:spPr>
        <a:xfrm>
          <a:off x="1086886" y="1169261"/>
          <a:ext cx="73078" cy="730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98A312-231E-4EE3-A8C4-F7E13524E89E}">
      <dsp:nvSpPr>
        <dsp:cNvPr id="0" name=""/>
        <dsp:cNvSpPr/>
      </dsp:nvSpPr>
      <dsp:spPr>
        <a:xfrm>
          <a:off x="2561410" y="1607734"/>
          <a:ext cx="1617732" cy="438472"/>
        </a:xfrm>
        <a:prstGeom prst="hexagon">
          <a:avLst>
            <a:gd name="adj" fmla="val 40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100" kern="1200" noProof="0" dirty="0"/>
            <a:t>Dizájn</a:t>
          </a:r>
        </a:p>
      </dsp:txBody>
      <dsp:txXfrm>
        <a:off x="2754684" y="1660119"/>
        <a:ext cx="1231184" cy="333702"/>
      </dsp:txXfrm>
    </dsp:sp>
    <dsp:sp modelId="{951D8B04-B000-4931-803C-0068D393471A}">
      <dsp:nvSpPr>
        <dsp:cNvPr id="0" name=""/>
        <dsp:cNvSpPr/>
      </dsp:nvSpPr>
      <dsp:spPr>
        <a:xfrm>
          <a:off x="2246850" y="2484679"/>
          <a:ext cx="2246851" cy="11692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7790" rIns="0" bIns="97790" numCol="1" spcCol="1270" rtlCol="0" anchor="t" anchorCtr="1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100" kern="1200" noProof="0" dirty="0" err="1"/>
            <a:t>lorem</a:t>
          </a:r>
          <a:r>
            <a:rPr lang="hu-HU" sz="1100" kern="1200" noProof="0" dirty="0"/>
            <a:t> </a:t>
          </a:r>
          <a:r>
            <a:rPr lang="hu-HU" sz="1100" kern="1200" noProof="0" dirty="0" err="1"/>
            <a:t>ipsum</a:t>
          </a:r>
          <a:r>
            <a:rPr lang="hu-HU" sz="1100" kern="1200" noProof="0" dirty="0"/>
            <a:t> </a:t>
          </a:r>
          <a:r>
            <a:rPr lang="hu-HU" sz="1100" kern="1200" noProof="0" dirty="0" err="1"/>
            <a:t>dolor</a:t>
          </a:r>
          <a:r>
            <a:rPr lang="hu-HU" sz="1100" kern="1200" noProof="0" dirty="0"/>
            <a:t> </a:t>
          </a:r>
          <a:r>
            <a:rPr lang="hu-HU" sz="1100" kern="1200" noProof="0" dirty="0" err="1"/>
            <a:t>sit</a:t>
          </a:r>
          <a:r>
            <a:rPr lang="hu-HU" sz="1100" kern="1200" noProof="0" dirty="0"/>
            <a:t> </a:t>
          </a:r>
          <a:r>
            <a:rPr lang="hu-HU" sz="1100" kern="1200" noProof="0" dirty="0" err="1"/>
            <a:t>amet</a:t>
          </a:r>
          <a:endParaRPr lang="hu-HU" sz="1100" kern="1200" noProof="0" dirty="0"/>
        </a:p>
      </dsp:txBody>
      <dsp:txXfrm>
        <a:off x="2246850" y="2484679"/>
        <a:ext cx="2246851" cy="1169261"/>
      </dsp:txXfrm>
    </dsp:sp>
    <dsp:sp modelId="{82EF3625-93DE-48EB-BEFB-E727E5470AB8}">
      <dsp:nvSpPr>
        <dsp:cNvPr id="0" name=""/>
        <dsp:cNvSpPr/>
      </dsp:nvSpPr>
      <dsp:spPr>
        <a:xfrm>
          <a:off x="4179142" y="1826970"/>
          <a:ext cx="62911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29118" y="0"/>
              </a:lnTo>
            </a:path>
          </a:pathLst>
        </a:custGeom>
        <a:noFill/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AF2603-3B47-4AEE-A9F8-E73016B26E20}">
      <dsp:nvSpPr>
        <dsp:cNvPr id="0" name=""/>
        <dsp:cNvSpPr/>
      </dsp:nvSpPr>
      <dsp:spPr>
        <a:xfrm>
          <a:off x="3370276" y="2046206"/>
          <a:ext cx="0" cy="365394"/>
        </a:xfrm>
        <a:prstGeom prst="line">
          <a:avLst/>
        </a:pr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8B24CE-72AB-4EED-898A-0F10FFC56F4F}">
      <dsp:nvSpPr>
        <dsp:cNvPr id="0" name=""/>
        <dsp:cNvSpPr/>
      </dsp:nvSpPr>
      <dsp:spPr>
        <a:xfrm>
          <a:off x="3333737" y="2411601"/>
          <a:ext cx="73078" cy="730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D23DF8-A88E-4841-97F7-DA1144B3FC9A}">
      <dsp:nvSpPr>
        <dsp:cNvPr id="0" name=""/>
        <dsp:cNvSpPr/>
      </dsp:nvSpPr>
      <dsp:spPr>
        <a:xfrm>
          <a:off x="4808261" y="1607734"/>
          <a:ext cx="1617732" cy="438472"/>
        </a:xfrm>
        <a:prstGeom prst="hexagon">
          <a:avLst>
            <a:gd name="adj" fmla="val 40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100" kern="1200" noProof="0" dirty="0"/>
            <a:t>Megvalósítás</a:t>
          </a:r>
        </a:p>
      </dsp:txBody>
      <dsp:txXfrm>
        <a:off x="5001535" y="1660119"/>
        <a:ext cx="1231184" cy="333702"/>
      </dsp:txXfrm>
    </dsp:sp>
    <dsp:sp modelId="{AD1C2786-94B6-4A29-87D4-8ADB1C16540C}">
      <dsp:nvSpPr>
        <dsp:cNvPr id="0" name=""/>
        <dsp:cNvSpPr/>
      </dsp:nvSpPr>
      <dsp:spPr>
        <a:xfrm>
          <a:off x="4493702" y="0"/>
          <a:ext cx="2246851" cy="11692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7790" rIns="0" bIns="97790" numCol="1" spcCol="1270" rtlCol="0" anchor="b" anchorCtr="1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100" kern="1200" noProof="0" dirty="0" err="1"/>
            <a:t>lorem</a:t>
          </a:r>
          <a:r>
            <a:rPr lang="hu-HU" sz="1100" kern="1200" noProof="0" dirty="0"/>
            <a:t> </a:t>
          </a:r>
          <a:r>
            <a:rPr lang="hu-HU" sz="1100" kern="1200" noProof="0" dirty="0" err="1"/>
            <a:t>ipsum</a:t>
          </a:r>
          <a:r>
            <a:rPr lang="hu-HU" sz="1100" kern="1200" noProof="0" dirty="0"/>
            <a:t> </a:t>
          </a:r>
          <a:r>
            <a:rPr lang="hu-HU" sz="1100" kern="1200" noProof="0" dirty="0" err="1"/>
            <a:t>dolor</a:t>
          </a:r>
          <a:r>
            <a:rPr lang="hu-HU" sz="1100" kern="1200" noProof="0" dirty="0"/>
            <a:t> </a:t>
          </a:r>
          <a:r>
            <a:rPr lang="hu-HU" sz="1100" kern="1200" noProof="0" dirty="0" err="1"/>
            <a:t>sit</a:t>
          </a:r>
          <a:r>
            <a:rPr lang="hu-HU" sz="1100" kern="1200" noProof="0" dirty="0"/>
            <a:t> </a:t>
          </a:r>
          <a:r>
            <a:rPr lang="hu-HU" sz="1100" kern="1200" noProof="0" dirty="0" err="1"/>
            <a:t>amet</a:t>
          </a:r>
          <a:endParaRPr lang="hu-HU" sz="1100" kern="1200" noProof="0" dirty="0"/>
        </a:p>
      </dsp:txBody>
      <dsp:txXfrm>
        <a:off x="4493702" y="0"/>
        <a:ext cx="2246851" cy="1169261"/>
      </dsp:txXfrm>
    </dsp:sp>
    <dsp:sp modelId="{2DA75986-5438-4065-A61F-AAC2A8182727}">
      <dsp:nvSpPr>
        <dsp:cNvPr id="0" name=""/>
        <dsp:cNvSpPr/>
      </dsp:nvSpPr>
      <dsp:spPr>
        <a:xfrm>
          <a:off x="6425993" y="1826970"/>
          <a:ext cx="62911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29118" y="0"/>
              </a:lnTo>
            </a:path>
          </a:pathLst>
        </a:custGeom>
        <a:noFill/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C439CA-582A-4A4E-A2B4-9A5C268F7BB7}">
      <dsp:nvSpPr>
        <dsp:cNvPr id="0" name=""/>
        <dsp:cNvSpPr/>
      </dsp:nvSpPr>
      <dsp:spPr>
        <a:xfrm>
          <a:off x="5617127" y="1242339"/>
          <a:ext cx="0" cy="365394"/>
        </a:xfrm>
        <a:prstGeom prst="line">
          <a:avLst/>
        </a:pr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321FCA-949E-4FAB-834A-80606656C1A4}">
      <dsp:nvSpPr>
        <dsp:cNvPr id="0" name=""/>
        <dsp:cNvSpPr/>
      </dsp:nvSpPr>
      <dsp:spPr>
        <a:xfrm>
          <a:off x="5580588" y="1169261"/>
          <a:ext cx="73078" cy="730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C4C55C-205D-4AC5-8928-D46D5D67527A}">
      <dsp:nvSpPr>
        <dsp:cNvPr id="0" name=""/>
        <dsp:cNvSpPr/>
      </dsp:nvSpPr>
      <dsp:spPr>
        <a:xfrm rot="10800000">
          <a:off x="7055112" y="1607734"/>
          <a:ext cx="1617732" cy="438472"/>
        </a:xfrm>
        <a:prstGeom prst="homePlate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100" kern="1200" noProof="0" dirty="0"/>
            <a:t>Elképzelés</a:t>
          </a:r>
        </a:p>
      </dsp:txBody>
      <dsp:txXfrm rot="10800000">
        <a:off x="7142806" y="1607734"/>
        <a:ext cx="1530038" cy="438472"/>
      </dsp:txXfrm>
    </dsp:sp>
    <dsp:sp modelId="{8222734E-D30E-4433-8E6E-2D638161EE16}">
      <dsp:nvSpPr>
        <dsp:cNvPr id="0" name=""/>
        <dsp:cNvSpPr/>
      </dsp:nvSpPr>
      <dsp:spPr>
        <a:xfrm>
          <a:off x="6740553" y="2484679"/>
          <a:ext cx="2246851" cy="11692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7790" rIns="0" bIns="97790" numCol="1" spcCol="1270" rtlCol="0" anchor="t" anchorCtr="1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100" kern="1200" noProof="0"/>
            <a:t>lorem ipsum dolor sit amet</a:t>
          </a:r>
          <a:endParaRPr lang="hu-HU" sz="1100" kern="1200" noProof="0" dirty="0"/>
        </a:p>
      </dsp:txBody>
      <dsp:txXfrm>
        <a:off x="6740553" y="2484679"/>
        <a:ext cx="2246851" cy="1169261"/>
      </dsp:txXfrm>
    </dsp:sp>
    <dsp:sp modelId="{3F0D7279-16AD-4948-9B64-426FEB0CBE28}">
      <dsp:nvSpPr>
        <dsp:cNvPr id="0" name=""/>
        <dsp:cNvSpPr/>
      </dsp:nvSpPr>
      <dsp:spPr>
        <a:xfrm>
          <a:off x="7863978" y="2046206"/>
          <a:ext cx="0" cy="365394"/>
        </a:xfrm>
        <a:prstGeom prst="line">
          <a:avLst/>
        </a:pr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9D6898-F721-4D98-A8F4-115745191A16}">
      <dsp:nvSpPr>
        <dsp:cNvPr id="0" name=""/>
        <dsp:cNvSpPr/>
      </dsp:nvSpPr>
      <dsp:spPr>
        <a:xfrm>
          <a:off x="7827439" y="2411601"/>
          <a:ext cx="73078" cy="730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HexagonTimeline">
  <dgm:title val="Hatszögletű idősor"/>
  <dgm:desc val="Események időrendi sorrendben történő megjelenítésére használható. A leírás egy láthatatlan dobozban jelenik meg, míg a dátum a hatszögeken belül látható, kivéve az első és utolsó csomópontot, ahol a dátum egy ház alakban jelenik meg. Nagy mennyiségű szöveget jeleníthet meg közepes hosszúságú dátum formátummal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animLvl val="lvl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1" val="20"/>
      <dgm:constr type="primFontSz" for="des" forName="Childtext1" val="20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w" for="ch" forName="spaceBetweenRectangles" refType="w" fact="0"/>
      <dgm:constr type="h" for="ch" forName="spaceBetweenRectangles" refType="h" fact="0"/>
      <dgm:constr type="primFontSz" for="des" forName="Parent1" op="equ"/>
      <dgm:constr type="primFontSz" for="des" forName="Childtext1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casesForSnakingLogic">
          <dgm:if name="Name7" axis="self" ptType="node" func="posOdd" op="equ" val="1">
            <dgm:constrLst>
              <dgm:constr type="w" for="ch" forName="Parent1" refType="w" fact="0.72"/>
              <dgm:constr type="ctrY" for="ch" forName="Parent1" refType="h" fact="0.5"/>
              <dgm:constr type="h" for="ch" forName="Parent1" refType="h" fact="0.12"/>
              <dgm:constr type="l" for="ch" forName="Parent1" refType="w" fact="0.14"/>
              <dgm:constr type="w" for="ch" forName="Childtext1" refType="w"/>
              <dgm:constr type="h" for="ch" forName="Childtext1" refType="h" fact="0.32"/>
              <dgm:constr type="t" for="ch" forName="Childtext1" refType="h" fact="0"/>
              <dgm:constr type="w" for="ch" forName="ConnectLine"/>
              <dgm:constr type="h" for="ch" forName="ConnectLine" refType="h" fact="0.1"/>
              <dgm:constr type="b" for="ch" forName="ConnectLine" refType="t" refFor="ch" refForName="Parent1"/>
              <dgm:constr type="ctrX" for="ch" forName="ConnectLine" refType="w" fact="0.5"/>
              <dgm:constr type="w" for="ch" forName="ConnectLineEnd" refType="h" fact="0.02"/>
              <dgm:constr type="h" for="ch" forName="ConnectLineEnd" refType="h" fact="0.02"/>
              <dgm:constr type="b" for="ch" forName="ConnectLineEnd" refType="t" refFor="ch" refForName="ConnectLine"/>
              <dgm:constr type="ctrX" for="ch" forName="ConnectLineEnd" refType="ctrX" refFor="ch" refForName="ConnectLine"/>
              <dgm:constr type="w" for="ch" forName="EmptyPane" refType="w"/>
              <dgm:constr type="b" for="ch" forName="EmptyPane" refType="h"/>
              <dgm:constr type="h" for="ch" forName="EmptyPane" refType="h" fact="0.44"/>
            </dgm:constrLst>
          </dgm:if>
          <dgm:else name="Name8">
            <dgm:constrLst>
              <dgm:constr type="w" for="ch" forName="Parent1" refType="w" fact="0.72"/>
              <dgm:constr type="ctrY" for="ch" forName="Parent1" refType="h" fact="0.5"/>
              <dgm:constr type="h" for="ch" forName="Parent1" refType="h" fact="0.12"/>
              <dgm:constr type="l" for="ch" forName="Parent1" refType="w" fact="0.14"/>
              <dgm:constr type="w" for="ch" forName="Childtext1" refType="w"/>
              <dgm:constr type="h" for="ch" forName="Childtext1" refType="h" fact="0.32"/>
              <dgm:constr type="b" for="ch" forName="Childtext1" refType="h"/>
              <dgm:constr type="w" for="ch" forName="ConnectLine"/>
              <dgm:constr type="h" for="ch" forName="ConnectLine" refType="h" fact="0.1"/>
              <dgm:constr type="t" for="ch" forName="ConnectLine" refType="b" refFor="ch" refForName="Parent1"/>
              <dgm:constr type="ctrX" for="ch" forName="ConnectLine" refType="w" fact="0.5"/>
              <dgm:constr type="w" for="ch" forName="ConnectLineEnd" refType="h" fact="0.02"/>
              <dgm:constr type="h" for="ch" forName="ConnectLineEnd" refType="h" fact="0.02"/>
              <dgm:constr type="t" for="ch" forName="ConnectLineEnd" refType="b" refFor="ch" refForName="ConnectLine"/>
              <dgm:constr type="ctrX" for="ch" forName="ConnectLineEnd" refType="ctrX" refFor="ch" refForName="ConnectLine"/>
              <dgm:constr type="w" for="ch" forName="EmptyPane" refType="w"/>
              <dgm:constr type="h" for="ch" forName="EmptyPane" refType="h" fact="0.44"/>
            </dgm:constrLst>
          </dgm:else>
        </dgm:choose>
        <dgm:layoutNode name="Parent1" styleLbl="alignNode1">
          <dgm:varLst>
            <dgm:chMax val="1"/>
            <dgm:chPref val="1"/>
            <dgm:bulletEnabled val="1"/>
          </dgm:varLst>
          <dgm:alg type="tx"/>
          <dgm:choose name="casesForFirstAndLastNode">
            <dgm:if name="startNode" axis="self" ptType="node" func="pos" op="equ" val="1">
              <dgm:choose name="removeLineWhenOnlyOneNode">
                <dgm:if name="ifOnlyOneNode" axis="followSib" ptType="node" func="cnt" op="equ" val="0">
                  <dgm:shape xmlns:r="http://schemas.openxmlformats.org/officeDocument/2006/relationships" type="rect" r:blip="">
                    <dgm:adjLst/>
                  </dgm:shape>
                </dgm:if>
                <dgm:else name="ifMoreThanOneNode">
                  <dgm:choose name="Name18">
                    <dgm:if name="Name19" func="var" arg="dir" op="equ" val="norm">
                      <dgm:shape xmlns:r="http://schemas.openxmlformats.org/officeDocument/2006/relationships" type="homePlate" r:blip="">
                        <dgm:adjLst>
                          <dgm:adj idx="1" val="0.4"/>
                        </dgm:adjLst>
                      </dgm:shape>
                    </dgm:if>
                    <dgm:else name="Name20">
                      <dgm:shape xmlns:r="http://schemas.openxmlformats.org/officeDocument/2006/relationships" rot="180" type="homePlate" r:blip="">
                        <dgm:adjLst>
                          <dgm:adj idx="1" val="0.4"/>
                        </dgm:adjLst>
                      </dgm:shape>
                    </dgm:else>
                  </dgm:choose>
                </dgm:else>
              </dgm:choose>
            </dgm:if>
            <dgm:else name="notStartNode">
              <dgm:choose name="Name22">
                <dgm:if name="Name23" axis="self" ptType="node" func="revPos" op="equ" val="1">
                  <dgm:choose name="Name24">
                    <dgm:if name="Name25" func="var" arg="dir" op="equ" val="norm">
                      <dgm:shape xmlns:r="http://schemas.openxmlformats.org/officeDocument/2006/relationships" rot="180" type="homePlate" r:blip="">
                        <dgm:adjLst>
                          <dgm:adj idx="1" val="0.4"/>
                        </dgm:adjLst>
                      </dgm:shape>
                    </dgm:if>
                    <dgm:else name="Name26">
                      <dgm:shape xmlns:r="http://schemas.openxmlformats.org/officeDocument/2006/relationships" type="homePlate" r:blip="">
                        <dgm:adjLst>
                          <dgm:adj idx="1" val="0.4"/>
                        </dgm:adjLst>
                      </dgm:shape>
                    </dgm:else>
                  </dgm:choose>
                </dgm:if>
                <dgm:else name="Name27">
                  <dgm:shape xmlns:r="http://schemas.openxmlformats.org/officeDocument/2006/relationships" type="hexagon" r:blip="">
                    <dgm:adjLst>
                      <dgm:adj idx="1" val="0.4"/>
                    </dgm:adjLst>
                  </dgm:shape>
                </dgm:else>
              </dgm:choose>
            </dgm:else>
          </dgm:choose>
          <dgm:presOf axis="self" ptType="node"/>
          <dgm:constrLst>
            <dgm:constr type="lMarg" refType="primFontSz" fact="0.6"/>
            <dgm:constr type="rMarg" refType="primFontSz" fact="0.6"/>
            <dgm:constr type="tMarg" refType="primFontSz" fact="0.6"/>
            <dgm:constr type="bMarg" refType="primFontSz" fact="0.6"/>
          </dgm:constrLst>
          <dgm:ruleLst>
            <dgm:rule type="primFontSz" val="11" fact="NaN" max="NaN"/>
          </dgm:ruleLst>
        </dgm:layoutNode>
        <dgm:layoutNode name="Childtext1" styleLbl="revTx" moveWith="Parent1">
          <dgm:varLst>
            <dgm:chMax val="0"/>
            <dgm:chPref val="0"/>
            <dgm:bulletEnabled/>
          </dgm:varLst>
          <dgm:choose name="casesForTxtDirLogic1">
            <dgm:if name="Name77" axis="self" ptType="node" func="posOdd" op="equ" val="1">
              <dgm:alg type="tx">
                <dgm:param type="txAnchorVert" val="b"/>
                <dgm:param type="txAnchorHorz" val="ctr"/>
                <dgm:param type="parTxRTLAlign" val="ctr"/>
                <dgm:param type="parTxLTRAlign" val="ctr"/>
              </dgm:alg>
            </dgm:if>
            <dgm:else name="Name88">
              <dgm:alg type="tx">
                <dgm:param type="txAnchorVert" val="t"/>
                <dgm:param type="txAnchorHorz" val="ctr"/>
                <dgm:param type="parTxRTLAlign" val="ctr"/>
                <dgm:param type="parTxLTRAlign" val="ctr"/>
              </dgm:alg>
            </dgm:else>
          </dgm:choose>
          <dgm:shape xmlns:r="http://schemas.openxmlformats.org/officeDocument/2006/relationships" type="rect" r:blip="">
            <dgm:adjLst/>
          </dgm:shape>
          <dgm:constrLst>
            <dgm:constr type="lMarg"/>
            <dgm:constr type="rMarg"/>
            <dgm:constr type="tMarg" refType="primFontSz" fact="0.7"/>
            <dgm:constr type="bMarg" refType="primFontSz" fact="0.7"/>
          </dgm:constrLst>
          <dgm:presOf axis="ch" ptType="node"/>
          <dgm:ruleLst>
            <dgm:rule type="primFontSz" val="11" fact="NaN" max="NaN"/>
          </dgm:ruleLst>
        </dgm:layoutNode>
        <dgm:layoutNode name="ConnectLine" styleLbl="sibTrans1D1" moveWith="Parent1">
          <dgm:alg type="sp"/>
          <dgm:shape xmlns:r="http://schemas.openxmlformats.org/officeDocument/2006/relationships" type="line" r:blip="">
            <dgm:adjLst/>
            <dgm:extLst>
              <a:ext uri="{B698B0E9-8C71-41B9-8309-B3DCBF30829C}">
                <dgm1612:spPr xmlns:dgm1612="http://schemas.microsoft.com/office/drawing/2016/12/diagram">
                  <a:ln w="12700">
                    <a:prstDash val="dash"/>
                  </a:ln>
                </dgm1612:spPr>
              </a:ext>
            </dgm:extLst>
          </dgm:shape>
          <dgm:presOf/>
          <dgm:constrLst/>
        </dgm:layoutNode>
        <dgm:layoutNode name="ConnectLineEnd" styleLbl="node1" moveWith="Parent1">
          <dgm:alg type="sp"/>
          <dgm:shape xmlns:r="http://schemas.openxmlformats.org/officeDocument/2006/relationships" type="rect" r:blip="">
            <dgm:adjLst/>
          </dgm:shape>
          <dgm:presOf/>
          <dgm:constrLst/>
        </dgm:layoutNode>
        <dgm:layoutNode name="EmptyPane" moveWith="Parent1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28" axis="followSib" ptType="sibTrans" cnt="1">
        <dgm:layoutNode name="spaceBetweenRectangles" styleLbl="fgAcc1">
          <dgm:alg type="conn">
            <dgm:param type="dim" val="1D"/>
            <dgm:param type="srcNode" val="Parent1"/>
            <dgm:param type="dstNode" val="Parent1"/>
            <dgm:param type="begPts" val="midR"/>
            <dgm:param type="endPts" val="midL"/>
            <dgm:param type="endSty" val="noArr"/>
          </dgm:alg>
          <dgm:shape xmlns:r="http://schemas.openxmlformats.org/officeDocument/2006/relationships" type="conn" r:blip="" zOrderOff="-2">
            <dgm:adjLst/>
          </dgm:shape>
          <dgm:presOf/>
          <dgm:constrLst>
            <dgm:constr type="connDist"/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E760450-A757-4066-9CDC-4D058461E758}" type="datetime1">
              <a:rPr lang="hu-HU" smtClean="0"/>
              <a:t>2023.02.24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0354338-D2CE-4AD9-88CC-F07324AF15B9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1725375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3F45E3-A018-409F-8489-30EB1488FF4D}" type="datetime1">
              <a:rPr lang="hu-HU" smtClean="0"/>
              <a:pPr/>
              <a:t>2023.02.24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394154B-F4A3-483A-917E-306EE56506CE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3891243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394154B-F4A3-483A-917E-306EE56506CE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496302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394154B-F4A3-483A-917E-306EE56506CE}" type="slidenum">
              <a:rPr lang="hu-HU" smtClean="0"/>
              <a:t>2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162037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rtlCol="0" anchor="b">
            <a:normAutofit/>
          </a:bodyPr>
          <a:lstStyle>
            <a:lvl1pPr>
              <a:defRPr sz="54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rtlCol="0"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F2114AA-CE56-4805-A4EC-56B6E614550E}" type="datetime1">
              <a:rPr lang="hu-HU" noProof="0" smtClean="0"/>
              <a:t>2023.02.24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Szabadkézi sokszög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felir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rtlCol="0" anchor="ctr">
            <a:normAutofit/>
          </a:bodyPr>
          <a:lstStyle>
            <a:lvl1pPr algn="l">
              <a:defRPr sz="4800" b="0" cap="none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FE49C4A-911C-4EF3-A407-3411CB04370E}" type="datetime1">
              <a:rPr lang="hu-HU" noProof="0" smtClean="0"/>
              <a:t>2023.02.24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Szabadkézi sokszög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rtlCol="0" anchor="ctr">
            <a:normAutofit/>
          </a:bodyPr>
          <a:lstStyle>
            <a:lvl1pPr algn="l">
              <a:defRPr sz="4800" b="0" cap="none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13" name="Szöveg helye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816B6D-92AD-44C3-8546-9CE3FCB7B5B8}" type="datetime1">
              <a:rPr lang="hu-HU" noProof="0" smtClean="0"/>
              <a:t>2023.02.24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11" name="Szabadkézi sokszög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14" name="Szövegdoboz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hu-HU" sz="8000" noProof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„</a:t>
            </a:r>
          </a:p>
        </p:txBody>
      </p:sp>
      <p:sp>
        <p:nvSpPr>
          <p:cNvPr id="15" name="Szövegdoboz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hu-HU" sz="8000" noProof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rtlCol="0" anchor="b">
            <a:normAutofit/>
          </a:bodyPr>
          <a:lstStyle>
            <a:lvl1pPr algn="l">
              <a:defRPr sz="4800" b="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 rtl="0">
              <a:buNone/>
            </a:pPr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30B89F7-9AD8-4D7C-931F-54E1C646331D}" type="datetime1">
              <a:rPr lang="hu-HU" noProof="0" smtClean="0"/>
              <a:t>2023.02.24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Szabadkézi sokszög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– 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ím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rtlCol="0" anchor="ctr">
            <a:normAutofit/>
          </a:bodyPr>
          <a:lstStyle>
            <a:lvl1pPr algn="l">
              <a:defRPr sz="4800" b="0" cap="none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21" name="Szöveg helye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rtlCol="0"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 rtl="0">
              <a:buNone/>
            </a:pPr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1D6157-5B43-4050-B9EE-AF7BB50D2A3A}" type="datetime1">
              <a:rPr lang="hu-HU" noProof="0" smtClean="0"/>
              <a:t>2023.02.24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11" name="Szabadkézi sokszög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17" name="Szövegdoboz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hu-HU" sz="8000" noProof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„</a:t>
            </a:r>
          </a:p>
        </p:txBody>
      </p:sp>
      <p:sp>
        <p:nvSpPr>
          <p:cNvPr id="18" name="Szövegdoboz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hu-HU" sz="8000" noProof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rtlCol="0" anchor="ctr">
            <a:normAutofit/>
          </a:bodyPr>
          <a:lstStyle>
            <a:lvl1pPr algn="l">
              <a:defRPr sz="4800" b="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21" name="Szöveg helye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rtlCol="0"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 rtl="0">
              <a:buNone/>
            </a:pPr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2ACB076-ADCF-4DAA-8002-970DBD3DCE10}" type="datetime1">
              <a:rPr lang="hu-HU" noProof="0" smtClean="0"/>
              <a:t>2023.02.24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Szabadkézi sokszög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F972946-354C-49DF-9C57-BEA354B1F6F8}" type="datetime1">
              <a:rPr lang="hu-HU" noProof="0" smtClean="0"/>
              <a:t>2023.02.24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8" name="Szabadkézi sokszög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rtlCol="0" anchor="ctr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A4FE55-D02C-46A9-BDB4-9CE3A738483E}" type="datetime1">
              <a:rPr lang="hu-HU" noProof="0" smtClean="0"/>
              <a:t>2023.02.24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8" name="Szabadkézi sokszög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1AECD3-7E3F-400D-8D55-E424DCFED5C5}" type="datetime1">
              <a:rPr lang="hu-HU" noProof="0" smtClean="0"/>
              <a:t>2023.02.24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8" name="Szabadkézi sokszög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rtlCol="0"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910430-925E-4730-BFF6-E2E83562E6B0}" type="datetime1">
              <a:rPr lang="hu-HU" noProof="0" smtClean="0"/>
              <a:t>2023.02.24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Szabadkézi sokszög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ím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9D7B4AE-D30A-4A58-AAFD-08DE6E536DED}" type="datetime1">
              <a:rPr lang="hu-HU" noProof="0" smtClean="0"/>
              <a:t>2023.02.24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10" name="Szabadkézi sokszög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ím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47AD511-D2E6-4D73-A605-5496E42901C4}" type="datetime1">
              <a:rPr lang="hu-HU" noProof="0" smtClean="0"/>
              <a:t>2023.02.24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12" name="Szabadkézi sokszög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CC34D0-F627-4AD5-B9B8-0D17CC7F8C40}" type="datetime1">
              <a:rPr lang="hu-HU" noProof="0" smtClean="0"/>
              <a:t>2023.02.24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Szabadkézi sokszög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11C0D8-3321-4682-AF0B-3C97FE7316A4}" type="datetime1">
              <a:rPr lang="hu-HU" noProof="0" smtClean="0"/>
              <a:t>2023.02.24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Szabadkézi sokszög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rtlCol="0" anchor="b"/>
          <a:lstStyle>
            <a:lvl1pPr algn="l">
              <a:defRPr sz="2000" b="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rtlCol="0" anchor="ctr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F28D629-72B0-4938-8E4F-714C04B7C8DD}" type="datetime1">
              <a:rPr lang="hu-HU" noProof="0" smtClean="0"/>
              <a:t>2023.02.24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Szabadkézi sokszög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999503-A17F-463F-A1C1-169CCCC7D3C8}" type="datetime1">
              <a:rPr lang="hu-HU" noProof="0" smtClean="0"/>
              <a:t>2023.02.24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Szabadkézi sokszög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Csoport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Szabadkézi sokszög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Szabadkézi sokszög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Szabadkézi sokszög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Szabadkézi sokszög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Szabadkézi sokszög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Szabadkézi sokszög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Szabadkézi sokszög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Szabadkézi sokszög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Szabadkézi sokszög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Szabadkézi sokszög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Szabadkézi sokszög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Szabadkézi sokszög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Csoport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Szabadkézi sokszög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Szabadkézi sokszög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Szabadkézi sokszög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Szabadkézi sokszög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Szabadkézi sokszög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Szabadkézi sokszög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Szabadkézi sokszög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Szabadkézi sokszög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Szabadkézi sokszög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Szabadkézi sokszög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Szabadkézi sokszög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Szabadkézi sokszög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Téglalap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hu-HU" noProof="0" dirty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D504BC5-B0F1-4781-9C0A-024ED2E639AE}" type="datetime1">
              <a:rPr lang="hu-HU" noProof="0" smtClean="0"/>
              <a:t>2023.02.24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Téglalap 62">
            <a:extLst>
              <a:ext uri="{FF2B5EF4-FFF2-40B4-BE49-F238E27FC236}">
                <a16:creationId xmlns:a16="http://schemas.microsoft.com/office/drawing/2014/main" id="{FA94DED7-0A28-4AD9-8747-E94113225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hu-HU" dirty="0"/>
          </a:p>
        </p:txBody>
      </p:sp>
      <p:sp useBgFill="1">
        <p:nvSpPr>
          <p:cNvPr id="65" name="Téglalap 64">
            <a:extLst>
              <a:ext uri="{FF2B5EF4-FFF2-40B4-BE49-F238E27FC236}">
                <a16:creationId xmlns:a16="http://schemas.microsoft.com/office/drawing/2014/main" id="{6F175609-91A3-416E-BC3D-7548FDE02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hu-HU" dirty="0"/>
          </a:p>
        </p:txBody>
      </p:sp>
      <p:sp>
        <p:nvSpPr>
          <p:cNvPr id="67" name="Téglalap 66">
            <a:extLst>
              <a:ext uri="{FF2B5EF4-FFF2-40B4-BE49-F238E27FC236}">
                <a16:creationId xmlns:a16="http://schemas.microsoft.com/office/drawing/2014/main" id="{9A3B0D54-9DF0-4FF8-A0AA-B4234DF35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4639734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595E423F-7192-4CEF-A3DE-67A5D88963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279" y="1795849"/>
            <a:ext cx="3778870" cy="3114818"/>
          </a:xfrm>
        </p:spPr>
        <p:txBody>
          <a:bodyPr rtlCol="0">
            <a:normAutofit/>
          </a:bodyPr>
          <a:lstStyle/>
          <a:p>
            <a:r>
              <a:rPr lang="hu-HU" sz="4000" dirty="0" err="1">
                <a:solidFill>
                  <a:srgbClr val="FEFFFF"/>
                </a:solidFill>
              </a:rPr>
              <a:t>BBPlayer</a:t>
            </a:r>
            <a:endParaRPr lang="hu-HU" sz="4000" dirty="0">
              <a:solidFill>
                <a:srgbClr val="FEFFFF"/>
              </a:solidFill>
            </a:endParaRPr>
          </a:p>
        </p:txBody>
      </p:sp>
      <p:pic>
        <p:nvPicPr>
          <p:cNvPr id="7" name="Kép 6" descr="Közelkép belvárosi épületek absztrakt rajzáról">
            <a:extLst>
              <a:ext uri="{FF2B5EF4-FFF2-40B4-BE49-F238E27FC236}">
                <a16:creationId xmlns:a16="http://schemas.microsoft.com/office/drawing/2014/main" id="{9E8E76DD-36CE-456F-AE4B-0CA05DD4A0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82" t="24102" r="20509"/>
          <a:stretch/>
        </p:blipFill>
        <p:spPr>
          <a:xfrm>
            <a:off x="4639732" y="10"/>
            <a:ext cx="7552267" cy="6857990"/>
          </a:xfrm>
          <a:prstGeom prst="rect">
            <a:avLst/>
          </a:prstGeom>
        </p:spPr>
      </p:pic>
      <p:sp>
        <p:nvSpPr>
          <p:cNvPr id="69" name="Szabadkézi sokszög 5">
            <a:extLst>
              <a:ext uri="{FF2B5EF4-FFF2-40B4-BE49-F238E27FC236}">
                <a16:creationId xmlns:a16="http://schemas.microsoft.com/office/drawing/2014/main" id="{64D236DE-BD07-488F-B236-DDEEFFF720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5404022" cy="857047"/>
          </a:xfrm>
          <a:custGeom>
            <a:avLst/>
            <a:gdLst>
              <a:gd name="T0" fmla="*/ 1114 w 1117"/>
              <a:gd name="T1" fmla="*/ 77 h 163"/>
              <a:gd name="T2" fmla="*/ 1040 w 1117"/>
              <a:gd name="T3" fmla="*/ 3 h 163"/>
              <a:gd name="T4" fmla="*/ 1039 w 1117"/>
              <a:gd name="T5" fmla="*/ 2 h 163"/>
              <a:gd name="T6" fmla="*/ 1034 w 1117"/>
              <a:gd name="T7" fmla="*/ 0 h 163"/>
              <a:gd name="T8" fmla="*/ 578 w 1117"/>
              <a:gd name="T9" fmla="*/ 0 h 163"/>
              <a:gd name="T10" fmla="*/ 562 w 1117"/>
              <a:gd name="T11" fmla="*/ 0 h 163"/>
              <a:gd name="T12" fmla="*/ 440 w 1117"/>
              <a:gd name="T13" fmla="*/ 0 h 163"/>
              <a:gd name="T14" fmla="*/ 106 w 1117"/>
              <a:gd name="T15" fmla="*/ 0 h 163"/>
              <a:gd name="T16" fmla="*/ 0 w 1117"/>
              <a:gd name="T17" fmla="*/ 0 h 163"/>
              <a:gd name="T18" fmla="*/ 0 w 1117"/>
              <a:gd name="T19" fmla="*/ 163 h 163"/>
              <a:gd name="T20" fmla="*/ 106 w 1117"/>
              <a:gd name="T21" fmla="*/ 163 h 163"/>
              <a:gd name="T22" fmla="*/ 440 w 1117"/>
              <a:gd name="T23" fmla="*/ 163 h 163"/>
              <a:gd name="T24" fmla="*/ 562 w 1117"/>
              <a:gd name="T25" fmla="*/ 163 h 163"/>
              <a:gd name="T26" fmla="*/ 578 w 1117"/>
              <a:gd name="T27" fmla="*/ 163 h 163"/>
              <a:gd name="T28" fmla="*/ 1034 w 1117"/>
              <a:gd name="T29" fmla="*/ 163 h 163"/>
              <a:gd name="T30" fmla="*/ 1039 w 1117"/>
              <a:gd name="T31" fmla="*/ 161 h 163"/>
              <a:gd name="T32" fmla="*/ 1040 w 1117"/>
              <a:gd name="T33" fmla="*/ 160 h 163"/>
              <a:gd name="T34" fmla="*/ 1114 w 1117"/>
              <a:gd name="T35" fmla="*/ 86 h 163"/>
              <a:gd name="T36" fmla="*/ 1114 w 1117"/>
              <a:gd name="T37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17" h="163">
                <a:moveTo>
                  <a:pt x="1114" y="77"/>
                </a:moveTo>
                <a:cubicBezTo>
                  <a:pt x="1040" y="3"/>
                  <a:pt x="1040" y="3"/>
                  <a:pt x="1040" y="3"/>
                </a:cubicBezTo>
                <a:cubicBezTo>
                  <a:pt x="1040" y="2"/>
                  <a:pt x="1039" y="2"/>
                  <a:pt x="1039" y="2"/>
                </a:cubicBezTo>
                <a:cubicBezTo>
                  <a:pt x="1038" y="1"/>
                  <a:pt x="1036" y="0"/>
                  <a:pt x="1034" y="0"/>
                </a:cubicBezTo>
                <a:cubicBezTo>
                  <a:pt x="578" y="0"/>
                  <a:pt x="578" y="0"/>
                  <a:pt x="578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40" y="0"/>
                  <a:pt x="440" y="0"/>
                  <a:pt x="440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40" y="163"/>
                  <a:pt x="440" y="163"/>
                  <a:pt x="440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8" y="163"/>
                  <a:pt x="578" y="163"/>
                  <a:pt x="578" y="163"/>
                </a:cubicBezTo>
                <a:cubicBezTo>
                  <a:pt x="1034" y="163"/>
                  <a:pt x="1034" y="163"/>
                  <a:pt x="1034" y="163"/>
                </a:cubicBezTo>
                <a:cubicBezTo>
                  <a:pt x="1036" y="163"/>
                  <a:pt x="1038" y="162"/>
                  <a:pt x="1039" y="161"/>
                </a:cubicBezTo>
                <a:cubicBezTo>
                  <a:pt x="1039" y="160"/>
                  <a:pt x="1040" y="160"/>
                  <a:pt x="1040" y="160"/>
                </a:cubicBezTo>
                <a:cubicBezTo>
                  <a:pt x="1114" y="86"/>
                  <a:pt x="1114" y="86"/>
                  <a:pt x="1114" y="86"/>
                </a:cubicBezTo>
                <a:cubicBezTo>
                  <a:pt x="1117" y="83"/>
                  <a:pt x="1117" y="79"/>
                  <a:pt x="1114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hu-HU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8F4C5B9-7CE7-4198-A777-E8552CCFF3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279" y="5189400"/>
            <a:ext cx="3778870" cy="544260"/>
          </a:xfrm>
        </p:spPr>
        <p:txBody>
          <a:bodyPr rtlCol="0" anchor="ctr">
            <a:normAutofit/>
          </a:bodyPr>
          <a:lstStyle/>
          <a:p>
            <a:pPr rtl="0"/>
            <a:r>
              <a:rPr lang="hu-HU" sz="1600" dirty="0">
                <a:solidFill>
                  <a:srgbClr val="FEFFFF"/>
                </a:solidFill>
              </a:rPr>
              <a:t>The </a:t>
            </a:r>
            <a:r>
              <a:rPr lang="hu-HU" sz="1600" dirty="0" err="1">
                <a:solidFill>
                  <a:srgbClr val="FEFFFF"/>
                </a:solidFill>
              </a:rPr>
              <a:t>ultimate</a:t>
            </a:r>
            <a:r>
              <a:rPr lang="hu-HU" sz="1600" dirty="0">
                <a:solidFill>
                  <a:srgbClr val="FEFFFF"/>
                </a:solidFill>
              </a:rPr>
              <a:t> </a:t>
            </a:r>
            <a:r>
              <a:rPr lang="hu-HU" sz="1600" dirty="0" err="1">
                <a:solidFill>
                  <a:srgbClr val="FEFFFF"/>
                </a:solidFill>
              </a:rPr>
              <a:t>music</a:t>
            </a:r>
            <a:r>
              <a:rPr lang="hu-HU" sz="1600" dirty="0">
                <a:solidFill>
                  <a:srgbClr val="FEFFFF"/>
                </a:solidFill>
              </a:rPr>
              <a:t> </a:t>
            </a:r>
            <a:r>
              <a:rPr lang="hu-HU" sz="1600" dirty="0" err="1">
                <a:solidFill>
                  <a:srgbClr val="FEFFFF"/>
                </a:solidFill>
              </a:rPr>
              <a:t>player</a:t>
            </a:r>
            <a:endParaRPr lang="hu-HU" sz="1600" dirty="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9014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Téglalap 18">
            <a:extLst>
              <a:ext uri="{FF2B5EF4-FFF2-40B4-BE49-F238E27FC236}">
                <a16:creationId xmlns:a16="http://schemas.microsoft.com/office/drawing/2014/main" id="{175CD74B-9CE8-4F20-A3E4-A22A7F036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1" name="Téglalap 20">
            <a:extLst>
              <a:ext uri="{FF2B5EF4-FFF2-40B4-BE49-F238E27FC236}">
                <a16:creationId xmlns:a16="http://schemas.microsoft.com/office/drawing/2014/main" id="{99C44665-BECF-4482-A00C-E4BE2A87D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Szabadkézi sokszög 11">
            <a:extLst>
              <a:ext uri="{FF2B5EF4-FFF2-40B4-BE49-F238E27FC236}">
                <a16:creationId xmlns:a16="http://schemas.microsoft.com/office/drawing/2014/main" id="{20398C1D-D011-4BA8-AC81-E829677B8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9AD7CCF7-1A51-40F9-AAA4-03B5F994F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897" y="624110"/>
            <a:ext cx="9712998" cy="1280890"/>
          </a:xfrm>
        </p:spPr>
        <p:txBody>
          <a:bodyPr rtlCol="0">
            <a:normAutofit/>
          </a:bodyPr>
          <a:lstStyle/>
          <a:p>
            <a:r>
              <a:rPr lang="hu-HU" dirty="0"/>
              <a:t>The </a:t>
            </a:r>
            <a:r>
              <a:rPr lang="hu-HU" dirty="0" err="1"/>
              <a:t>Plan</a:t>
            </a:r>
            <a:endParaRPr lang="hu-HU" dirty="0"/>
          </a:p>
        </p:txBody>
      </p:sp>
      <p:graphicFrame>
        <p:nvGraphicFramePr>
          <p:cNvPr id="5" name="Tartalom helye 2" descr="SmartArt idővonal ábra helykitöltő">
            <a:extLst>
              <a:ext uri="{FF2B5EF4-FFF2-40B4-BE49-F238E27FC236}">
                <a16:creationId xmlns:a16="http://schemas.microsoft.com/office/drawing/2014/main" id="{5E77A52A-8E41-4F82-9F90-4BE18DDD19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1566457"/>
              </p:ext>
            </p:extLst>
          </p:nvPr>
        </p:nvGraphicFramePr>
        <p:xfrm>
          <a:off x="1794897" y="2222983"/>
          <a:ext cx="8987404" cy="36539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86437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265CBD0-D659-407F-A943-04CB505BB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Munkamegosztás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001DCB2-B0F4-4620-B953-59648925C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10389710"/>
      </p:ext>
    </p:extLst>
  </p:cSld>
  <p:clrMapOvr>
    <a:masterClrMapping/>
  </p:clrMapOvr>
</p:sld>
</file>

<file path=ppt/theme/theme1.xml><?xml version="1.0" encoding="utf-8"?>
<a:theme xmlns:a="http://schemas.openxmlformats.org/drawingml/2006/main" name="Karikák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403_TF89987290.potx" id="{93FD8BB6-1E0A-4F93-B0E7-CD92D813BE74}" vid="{C9EF2274-A89F-4EDF-B88E-F1D4350DD39D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30306FE-3C13-447E-86EE-A14EA9341C8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489A431E-722E-4593-BF48-1C42686E47A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F4E112-810E-4A37-A8B2-3B5DDE77149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Szálak arculat</Template>
  <TotalTime>0</TotalTime>
  <Words>34</Words>
  <Application>Microsoft Office PowerPoint</Application>
  <PresentationFormat>Szélesvásznú</PresentationFormat>
  <Paragraphs>14</Paragraphs>
  <Slides>3</Slides>
  <Notes>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3</vt:i4>
      </vt:variant>
    </vt:vector>
  </HeadingPairs>
  <TitlesOfParts>
    <vt:vector size="8" baseType="lpstr">
      <vt:lpstr>Arial</vt:lpstr>
      <vt:lpstr>Calibri</vt:lpstr>
      <vt:lpstr>Century Gothic</vt:lpstr>
      <vt:lpstr>Wingdings 3</vt:lpstr>
      <vt:lpstr>Karikák</vt:lpstr>
      <vt:lpstr>BBPlayer</vt:lpstr>
      <vt:lpstr>The Plan</vt:lpstr>
      <vt:lpstr>Munkamegosztás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2023-02-24T10:07:35Z</dcterms:created>
  <dcterms:modified xsi:type="dcterms:W3CDTF">2023-02-24T10:11:54Z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